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0296525" cy="1285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15" autoAdjust="0"/>
  </p:normalViewPr>
  <p:slideViewPr>
    <p:cSldViewPr snapToGrid="0">
      <p:cViewPr varScale="1">
        <p:scale>
          <a:sx n="44" d="100"/>
          <a:sy n="44" d="100"/>
        </p:scale>
        <p:origin x="160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2240" y="2103392"/>
            <a:ext cx="8752046" cy="4474539"/>
          </a:xfrm>
        </p:spPr>
        <p:txBody>
          <a:bodyPr anchor="b"/>
          <a:lstStyle>
            <a:lvl1pPr algn="ctr">
              <a:defRPr sz="6756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7066" y="6750486"/>
            <a:ext cx="7722394" cy="3103021"/>
          </a:xfrm>
        </p:spPr>
        <p:txBody>
          <a:bodyPr/>
          <a:lstStyle>
            <a:lvl1pPr marL="0" indent="0" algn="ctr">
              <a:buNone/>
              <a:defRPr sz="2702"/>
            </a:lvl1pPr>
            <a:lvl2pPr marL="514807" indent="0" algn="ctr">
              <a:buNone/>
              <a:defRPr sz="2252"/>
            </a:lvl2pPr>
            <a:lvl3pPr marL="1029614" indent="0" algn="ctr">
              <a:buNone/>
              <a:defRPr sz="2027"/>
            </a:lvl3pPr>
            <a:lvl4pPr marL="1544422" indent="0" algn="ctr">
              <a:buNone/>
              <a:defRPr sz="1802"/>
            </a:lvl4pPr>
            <a:lvl5pPr marL="2059229" indent="0" algn="ctr">
              <a:buNone/>
              <a:defRPr sz="1802"/>
            </a:lvl5pPr>
            <a:lvl6pPr marL="2574036" indent="0" algn="ctr">
              <a:buNone/>
              <a:defRPr sz="1802"/>
            </a:lvl6pPr>
            <a:lvl7pPr marL="3088843" indent="0" algn="ctr">
              <a:buNone/>
              <a:defRPr sz="1802"/>
            </a:lvl7pPr>
            <a:lvl8pPr marL="3603650" indent="0" algn="ctr">
              <a:buNone/>
              <a:defRPr sz="1802"/>
            </a:lvl8pPr>
            <a:lvl9pPr marL="4118458" indent="0" algn="ctr">
              <a:buNone/>
              <a:defRPr sz="1802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986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330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8451" y="684271"/>
            <a:ext cx="2220188" cy="10891815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887" y="684271"/>
            <a:ext cx="6531858" cy="1089181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3757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865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524" y="3204179"/>
            <a:ext cx="8880753" cy="5346240"/>
          </a:xfrm>
        </p:spPr>
        <p:txBody>
          <a:bodyPr anchor="b"/>
          <a:lstStyle>
            <a:lvl1pPr>
              <a:defRPr sz="6756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2524" y="8600996"/>
            <a:ext cx="8880753" cy="2811462"/>
          </a:xfrm>
        </p:spPr>
        <p:txBody>
          <a:bodyPr/>
          <a:lstStyle>
            <a:lvl1pPr marL="0" indent="0">
              <a:buNone/>
              <a:defRPr sz="2702">
                <a:solidFill>
                  <a:schemeClr val="tx1">
                    <a:tint val="82000"/>
                  </a:schemeClr>
                </a:solidFill>
              </a:defRPr>
            </a:lvl1pPr>
            <a:lvl2pPr marL="514807" indent="0">
              <a:buNone/>
              <a:defRPr sz="2252">
                <a:solidFill>
                  <a:schemeClr val="tx1">
                    <a:tint val="82000"/>
                  </a:schemeClr>
                </a:solidFill>
              </a:defRPr>
            </a:lvl2pPr>
            <a:lvl3pPr marL="1029614" indent="0">
              <a:buNone/>
              <a:defRPr sz="2027">
                <a:solidFill>
                  <a:schemeClr val="tx1">
                    <a:tint val="82000"/>
                  </a:schemeClr>
                </a:solidFill>
              </a:defRPr>
            </a:lvl3pPr>
            <a:lvl4pPr marL="1544422" indent="0">
              <a:buNone/>
              <a:defRPr sz="1802">
                <a:solidFill>
                  <a:schemeClr val="tx1">
                    <a:tint val="82000"/>
                  </a:schemeClr>
                </a:solidFill>
              </a:defRPr>
            </a:lvl4pPr>
            <a:lvl5pPr marL="2059229" indent="0">
              <a:buNone/>
              <a:defRPr sz="1802">
                <a:solidFill>
                  <a:schemeClr val="tx1">
                    <a:tint val="82000"/>
                  </a:schemeClr>
                </a:solidFill>
              </a:defRPr>
            </a:lvl5pPr>
            <a:lvl6pPr marL="2574036" indent="0">
              <a:buNone/>
              <a:defRPr sz="1802">
                <a:solidFill>
                  <a:schemeClr val="tx1">
                    <a:tint val="82000"/>
                  </a:schemeClr>
                </a:solidFill>
              </a:defRPr>
            </a:lvl6pPr>
            <a:lvl7pPr marL="3088843" indent="0">
              <a:buNone/>
              <a:defRPr sz="1802">
                <a:solidFill>
                  <a:schemeClr val="tx1">
                    <a:tint val="82000"/>
                  </a:schemeClr>
                </a:solidFill>
              </a:defRPr>
            </a:lvl7pPr>
            <a:lvl8pPr marL="3603650" indent="0">
              <a:buNone/>
              <a:defRPr sz="1802">
                <a:solidFill>
                  <a:schemeClr val="tx1">
                    <a:tint val="82000"/>
                  </a:schemeClr>
                </a:solidFill>
              </a:defRPr>
            </a:lvl8pPr>
            <a:lvl9pPr marL="4118458" indent="0">
              <a:buNone/>
              <a:defRPr sz="180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043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886" y="3421356"/>
            <a:ext cx="4376023" cy="815473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2616" y="3421356"/>
            <a:ext cx="4376023" cy="815473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89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227" y="684274"/>
            <a:ext cx="8880753" cy="248420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9228" y="3150624"/>
            <a:ext cx="4355912" cy="1544072"/>
          </a:xfrm>
        </p:spPr>
        <p:txBody>
          <a:bodyPr anchor="b"/>
          <a:lstStyle>
            <a:lvl1pPr marL="0" indent="0">
              <a:buNone/>
              <a:defRPr sz="2702" b="1"/>
            </a:lvl1pPr>
            <a:lvl2pPr marL="514807" indent="0">
              <a:buNone/>
              <a:defRPr sz="2252" b="1"/>
            </a:lvl2pPr>
            <a:lvl3pPr marL="1029614" indent="0">
              <a:buNone/>
              <a:defRPr sz="2027" b="1"/>
            </a:lvl3pPr>
            <a:lvl4pPr marL="1544422" indent="0">
              <a:buNone/>
              <a:defRPr sz="1802" b="1"/>
            </a:lvl4pPr>
            <a:lvl5pPr marL="2059229" indent="0">
              <a:buNone/>
              <a:defRPr sz="1802" b="1"/>
            </a:lvl5pPr>
            <a:lvl6pPr marL="2574036" indent="0">
              <a:buNone/>
              <a:defRPr sz="1802" b="1"/>
            </a:lvl6pPr>
            <a:lvl7pPr marL="3088843" indent="0">
              <a:buNone/>
              <a:defRPr sz="1802" b="1"/>
            </a:lvl7pPr>
            <a:lvl8pPr marL="3603650" indent="0">
              <a:buNone/>
              <a:defRPr sz="1802" b="1"/>
            </a:lvl8pPr>
            <a:lvl9pPr marL="4118458" indent="0">
              <a:buNone/>
              <a:defRPr sz="1802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228" y="4694696"/>
            <a:ext cx="4355912" cy="690519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2616" y="3150624"/>
            <a:ext cx="4377364" cy="1544072"/>
          </a:xfrm>
        </p:spPr>
        <p:txBody>
          <a:bodyPr anchor="b"/>
          <a:lstStyle>
            <a:lvl1pPr marL="0" indent="0">
              <a:buNone/>
              <a:defRPr sz="2702" b="1"/>
            </a:lvl1pPr>
            <a:lvl2pPr marL="514807" indent="0">
              <a:buNone/>
              <a:defRPr sz="2252" b="1"/>
            </a:lvl2pPr>
            <a:lvl3pPr marL="1029614" indent="0">
              <a:buNone/>
              <a:defRPr sz="2027" b="1"/>
            </a:lvl3pPr>
            <a:lvl4pPr marL="1544422" indent="0">
              <a:buNone/>
              <a:defRPr sz="1802" b="1"/>
            </a:lvl4pPr>
            <a:lvl5pPr marL="2059229" indent="0">
              <a:buNone/>
              <a:defRPr sz="1802" b="1"/>
            </a:lvl5pPr>
            <a:lvl6pPr marL="2574036" indent="0">
              <a:buNone/>
              <a:defRPr sz="1802" b="1"/>
            </a:lvl6pPr>
            <a:lvl7pPr marL="3088843" indent="0">
              <a:buNone/>
              <a:defRPr sz="1802" b="1"/>
            </a:lvl7pPr>
            <a:lvl8pPr marL="3603650" indent="0">
              <a:buNone/>
              <a:defRPr sz="1802" b="1"/>
            </a:lvl8pPr>
            <a:lvl9pPr marL="4118458" indent="0">
              <a:buNone/>
              <a:defRPr sz="1802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2616" y="4694696"/>
            <a:ext cx="4377364" cy="690519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380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395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731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227" y="856827"/>
            <a:ext cx="3320897" cy="2998893"/>
          </a:xfrm>
        </p:spPr>
        <p:txBody>
          <a:bodyPr anchor="b"/>
          <a:lstStyle>
            <a:lvl1pPr>
              <a:defRPr sz="360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7364" y="1850511"/>
            <a:ext cx="5212616" cy="9133534"/>
          </a:xfrm>
        </p:spPr>
        <p:txBody>
          <a:bodyPr/>
          <a:lstStyle>
            <a:lvl1pPr>
              <a:defRPr sz="3603"/>
            </a:lvl1pPr>
            <a:lvl2pPr>
              <a:defRPr sz="3153"/>
            </a:lvl2pPr>
            <a:lvl3pPr>
              <a:defRPr sz="2702"/>
            </a:lvl3pPr>
            <a:lvl4pPr>
              <a:defRPr sz="2252"/>
            </a:lvl4pPr>
            <a:lvl5pPr>
              <a:defRPr sz="2252"/>
            </a:lvl5pPr>
            <a:lvl6pPr>
              <a:defRPr sz="2252"/>
            </a:lvl6pPr>
            <a:lvl7pPr>
              <a:defRPr sz="2252"/>
            </a:lvl7pPr>
            <a:lvl8pPr>
              <a:defRPr sz="2252"/>
            </a:lvl8pPr>
            <a:lvl9pPr>
              <a:defRPr sz="2252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9227" y="3855720"/>
            <a:ext cx="3320897" cy="7143198"/>
          </a:xfrm>
        </p:spPr>
        <p:txBody>
          <a:bodyPr/>
          <a:lstStyle>
            <a:lvl1pPr marL="0" indent="0">
              <a:buNone/>
              <a:defRPr sz="1802"/>
            </a:lvl1pPr>
            <a:lvl2pPr marL="514807" indent="0">
              <a:buNone/>
              <a:defRPr sz="1576"/>
            </a:lvl2pPr>
            <a:lvl3pPr marL="1029614" indent="0">
              <a:buNone/>
              <a:defRPr sz="1351"/>
            </a:lvl3pPr>
            <a:lvl4pPr marL="1544422" indent="0">
              <a:buNone/>
              <a:defRPr sz="1126"/>
            </a:lvl4pPr>
            <a:lvl5pPr marL="2059229" indent="0">
              <a:buNone/>
              <a:defRPr sz="1126"/>
            </a:lvl5pPr>
            <a:lvl6pPr marL="2574036" indent="0">
              <a:buNone/>
              <a:defRPr sz="1126"/>
            </a:lvl6pPr>
            <a:lvl7pPr marL="3088843" indent="0">
              <a:buNone/>
              <a:defRPr sz="1126"/>
            </a:lvl7pPr>
            <a:lvl8pPr marL="3603650" indent="0">
              <a:buNone/>
              <a:defRPr sz="1126"/>
            </a:lvl8pPr>
            <a:lvl9pPr marL="4118458" indent="0">
              <a:buNone/>
              <a:defRPr sz="1126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532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227" y="856827"/>
            <a:ext cx="3320897" cy="2998893"/>
          </a:xfrm>
        </p:spPr>
        <p:txBody>
          <a:bodyPr anchor="b"/>
          <a:lstStyle>
            <a:lvl1pPr>
              <a:defRPr sz="360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7364" y="1850511"/>
            <a:ext cx="5212616" cy="9133534"/>
          </a:xfrm>
        </p:spPr>
        <p:txBody>
          <a:bodyPr anchor="t"/>
          <a:lstStyle>
            <a:lvl1pPr marL="0" indent="0">
              <a:buNone/>
              <a:defRPr sz="3603"/>
            </a:lvl1pPr>
            <a:lvl2pPr marL="514807" indent="0">
              <a:buNone/>
              <a:defRPr sz="3153"/>
            </a:lvl2pPr>
            <a:lvl3pPr marL="1029614" indent="0">
              <a:buNone/>
              <a:defRPr sz="2702"/>
            </a:lvl3pPr>
            <a:lvl4pPr marL="1544422" indent="0">
              <a:buNone/>
              <a:defRPr sz="2252"/>
            </a:lvl4pPr>
            <a:lvl5pPr marL="2059229" indent="0">
              <a:buNone/>
              <a:defRPr sz="2252"/>
            </a:lvl5pPr>
            <a:lvl6pPr marL="2574036" indent="0">
              <a:buNone/>
              <a:defRPr sz="2252"/>
            </a:lvl6pPr>
            <a:lvl7pPr marL="3088843" indent="0">
              <a:buNone/>
              <a:defRPr sz="2252"/>
            </a:lvl7pPr>
            <a:lvl8pPr marL="3603650" indent="0">
              <a:buNone/>
              <a:defRPr sz="2252"/>
            </a:lvl8pPr>
            <a:lvl9pPr marL="4118458" indent="0">
              <a:buNone/>
              <a:defRPr sz="2252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9227" y="3855720"/>
            <a:ext cx="3320897" cy="7143198"/>
          </a:xfrm>
        </p:spPr>
        <p:txBody>
          <a:bodyPr/>
          <a:lstStyle>
            <a:lvl1pPr marL="0" indent="0">
              <a:buNone/>
              <a:defRPr sz="1802"/>
            </a:lvl1pPr>
            <a:lvl2pPr marL="514807" indent="0">
              <a:buNone/>
              <a:defRPr sz="1576"/>
            </a:lvl2pPr>
            <a:lvl3pPr marL="1029614" indent="0">
              <a:buNone/>
              <a:defRPr sz="1351"/>
            </a:lvl3pPr>
            <a:lvl4pPr marL="1544422" indent="0">
              <a:buNone/>
              <a:defRPr sz="1126"/>
            </a:lvl4pPr>
            <a:lvl5pPr marL="2059229" indent="0">
              <a:buNone/>
              <a:defRPr sz="1126"/>
            </a:lvl5pPr>
            <a:lvl6pPr marL="2574036" indent="0">
              <a:buNone/>
              <a:defRPr sz="1126"/>
            </a:lvl6pPr>
            <a:lvl7pPr marL="3088843" indent="0">
              <a:buNone/>
              <a:defRPr sz="1126"/>
            </a:lvl7pPr>
            <a:lvl8pPr marL="3603650" indent="0">
              <a:buNone/>
              <a:defRPr sz="1126"/>
            </a:lvl8pPr>
            <a:lvl9pPr marL="4118458" indent="0">
              <a:buNone/>
              <a:defRPr sz="1126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858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886" y="684274"/>
            <a:ext cx="8880753" cy="24842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886" y="3421356"/>
            <a:ext cx="8880753" cy="8154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886" y="11912274"/>
            <a:ext cx="2316718" cy="68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9618D-2BBD-4AE4-B829-7C4F7FD24E0B}" type="datetimeFigureOut">
              <a:rPr lang="nl-NL" smtClean="0"/>
              <a:t>15-04-2026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0724" y="11912274"/>
            <a:ext cx="3475077" cy="68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1921" y="11912274"/>
            <a:ext cx="2316718" cy="68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214783-51E2-490F-BFE9-E43965861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146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9614" rtl="0" eaLnBrk="1" latinLnBrk="0" hangingPunct="1">
        <a:lnSpc>
          <a:spcPct val="90000"/>
        </a:lnSpc>
        <a:spcBef>
          <a:spcPct val="0"/>
        </a:spcBef>
        <a:buNone/>
        <a:defRPr sz="495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404" indent="-257404" algn="l" defTabSz="1029614" rtl="0" eaLnBrk="1" latinLnBrk="0" hangingPunct="1">
        <a:lnSpc>
          <a:spcPct val="90000"/>
        </a:lnSpc>
        <a:spcBef>
          <a:spcPts val="1126"/>
        </a:spcBef>
        <a:buFont typeface="Arial" panose="020B0604020202020204" pitchFamily="34" charset="0"/>
        <a:buChar char="•"/>
        <a:defRPr sz="3153" kern="1200">
          <a:solidFill>
            <a:schemeClr val="tx1"/>
          </a:solidFill>
          <a:latin typeface="+mn-lt"/>
          <a:ea typeface="+mn-ea"/>
          <a:cs typeface="+mn-cs"/>
        </a:defRPr>
      </a:lvl1pPr>
      <a:lvl2pPr marL="772211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2" kern="1200">
          <a:solidFill>
            <a:schemeClr val="tx1"/>
          </a:solidFill>
          <a:latin typeface="+mn-lt"/>
          <a:ea typeface="+mn-ea"/>
          <a:cs typeface="+mn-cs"/>
        </a:defRPr>
      </a:lvl2pPr>
      <a:lvl3pPr marL="1287018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2" kern="1200">
          <a:solidFill>
            <a:schemeClr val="tx1"/>
          </a:solidFill>
          <a:latin typeface="+mn-lt"/>
          <a:ea typeface="+mn-ea"/>
          <a:cs typeface="+mn-cs"/>
        </a:defRPr>
      </a:lvl3pPr>
      <a:lvl4pPr marL="1801825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4pPr>
      <a:lvl5pPr marL="2316632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5pPr>
      <a:lvl6pPr marL="2831440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6pPr>
      <a:lvl7pPr marL="3346247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7pPr>
      <a:lvl8pPr marL="3861054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8pPr>
      <a:lvl9pPr marL="4375861" indent="-257404" algn="l" defTabSz="102961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1pPr>
      <a:lvl2pPr marL="514807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2pPr>
      <a:lvl3pPr marL="1029614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3pPr>
      <a:lvl4pPr marL="1544422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4pPr>
      <a:lvl5pPr marL="2059229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5pPr>
      <a:lvl6pPr marL="2574036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6pPr>
      <a:lvl7pPr marL="3088843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7pPr>
      <a:lvl8pPr marL="3603650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8pPr>
      <a:lvl9pPr marL="4118458" algn="l" defTabSz="1029614" rtl="0" eaLnBrk="1" latinLnBrk="0" hangingPunct="1">
        <a:defRPr sz="20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Afbeelding met tekst, schermopnam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E808743F-42E3-C53C-8611-0B55780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" y="0"/>
            <a:ext cx="10281920" cy="12852400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DCAB95A-AD25-D80B-DF45-2E918954DB2F}"/>
              </a:ext>
            </a:extLst>
          </p:cNvPr>
          <p:cNvSpPr txBox="1"/>
          <p:nvPr/>
        </p:nvSpPr>
        <p:spPr>
          <a:xfrm>
            <a:off x="2709862" y="4920343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Plak hier een eigen foto</a:t>
            </a:r>
          </a:p>
        </p:txBody>
      </p:sp>
    </p:spTree>
    <p:extLst>
      <p:ext uri="{BB962C8B-B14F-4D97-AF65-F5344CB8AC3E}">
        <p14:creationId xmlns:p14="http://schemas.microsoft.com/office/powerpoint/2010/main" val="337812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schermopname, logo, ontwerp&#10;&#10;Door AI gegenereerde inhoud is mogelijk onjuist.">
            <a:extLst>
              <a:ext uri="{FF2B5EF4-FFF2-40B4-BE49-F238E27FC236}">
                <a16:creationId xmlns:a16="http://schemas.microsoft.com/office/drawing/2014/main" id="{8157B281-89FE-2ECA-65AF-0E4A4E18F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" y="0"/>
            <a:ext cx="10281920" cy="128524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1CD90772-285F-0274-F6C0-B5CA0131F033}"/>
              </a:ext>
            </a:extLst>
          </p:cNvPr>
          <p:cNvSpPr txBox="1"/>
          <p:nvPr/>
        </p:nvSpPr>
        <p:spPr>
          <a:xfrm>
            <a:off x="2709862" y="4920343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Plak hier een eigen foto</a:t>
            </a:r>
          </a:p>
        </p:txBody>
      </p:sp>
    </p:spTree>
    <p:extLst>
      <p:ext uri="{BB962C8B-B14F-4D97-AF65-F5344CB8AC3E}">
        <p14:creationId xmlns:p14="http://schemas.microsoft.com/office/powerpoint/2010/main" val="3385306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10</Words>
  <Application>Microsoft Office PowerPoint</Application>
  <PresentationFormat>Aangepast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Maartje Bongenaar | Vakcentrum</dc:creator>
  <cp:lastModifiedBy>Maartje Bongenaar | Vakcentrum</cp:lastModifiedBy>
  <cp:revision>1</cp:revision>
  <dcterms:created xsi:type="dcterms:W3CDTF">2026-04-15T12:12:11Z</dcterms:created>
  <dcterms:modified xsi:type="dcterms:W3CDTF">2026-04-15T12:29:52Z</dcterms:modified>
</cp:coreProperties>
</file>